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4FA77-4291-48F1-9620-B79000574DED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ACC94-0408-4878-AED4-F4272161E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01267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4FA77-4291-48F1-9620-B79000574DED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ACC94-0408-4878-AED4-F4272161E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673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4FA77-4291-48F1-9620-B79000574DED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ACC94-0408-4878-AED4-F4272161E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240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4FA77-4291-48F1-9620-B79000574DED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ACC94-0408-4878-AED4-F4272161E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0853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4FA77-4291-48F1-9620-B79000574DED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ACC94-0408-4878-AED4-F4272161E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2620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4FA77-4291-48F1-9620-B79000574DED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ACC94-0408-4878-AED4-F4272161E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249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4FA77-4291-48F1-9620-B79000574DED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ACC94-0408-4878-AED4-F4272161E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4876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4FA77-4291-48F1-9620-B79000574DED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ACC94-0408-4878-AED4-F4272161E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30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4FA77-4291-48F1-9620-B79000574DED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ACC94-0408-4878-AED4-F4272161E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7650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4FA77-4291-48F1-9620-B79000574DED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ACC94-0408-4878-AED4-F4272161E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11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4FA77-4291-48F1-9620-B79000574DED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ACC94-0408-4878-AED4-F4272161ED9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90747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4FA77-4291-48F1-9620-B79000574DED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ACC94-0408-4878-AED4-F4272161E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51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4FA77-4291-48F1-9620-B79000574DED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ACC94-0408-4878-AED4-F4272161ED95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06660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4FA77-4291-48F1-9620-B79000574DED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ACC94-0408-4878-AED4-F4272161E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1713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4FA77-4291-48F1-9620-B79000574DED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ACC94-0408-4878-AED4-F4272161E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0749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4FA77-4291-48F1-9620-B79000574DED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BACC94-0408-4878-AED4-F4272161E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775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4FA77-4291-48F1-9620-B79000574DED}" type="datetimeFigureOut">
              <a:rPr lang="ru-RU" smtClean="0"/>
              <a:t>25.04.2022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C8BACC94-0408-4878-AED4-F4272161ED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1649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09BCD7-8009-40BF-80FA-660BDEBD10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Клуб « Ты не одна!»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0D90CC8-3F58-47D7-B591-799CA2839C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43850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F64267-7A82-469C-AEF2-05326E6A7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Клуб Ты не одна – это место силы для каждой многодетной мамы</a:t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C271D2F-4CCA-4FA2-89FA-4621D35B7B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0474" y="1396743"/>
            <a:ext cx="4939414" cy="3964774"/>
          </a:xfrm>
          <a:prstGeom prst="rect">
            <a:avLst/>
          </a:prstGeo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03E28CCE-EDEF-4CE4-A918-9897D5C3928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Задачи клуба: </a:t>
            </a:r>
          </a:p>
          <a:p>
            <a:pPr marL="342900" indent="-342900">
              <a:buAutoNum type="arabicPeriod"/>
            </a:pPr>
            <a:r>
              <a:rPr lang="ru-RU" dirty="0"/>
              <a:t>Оказание моральной и психологической помощи многодетным матерям.</a:t>
            </a:r>
          </a:p>
          <a:p>
            <a:pPr marL="342900" indent="-342900">
              <a:buAutoNum type="arabicPeriod"/>
            </a:pPr>
            <a:r>
              <a:rPr lang="ru-RU" dirty="0"/>
              <a:t>2. проведение групповых семейных тренингов для улучшения внутрисемейных от ношений</a:t>
            </a:r>
          </a:p>
        </p:txBody>
      </p:sp>
    </p:spTree>
    <p:extLst>
      <p:ext uri="{BB962C8B-B14F-4D97-AF65-F5344CB8AC3E}">
        <p14:creationId xmlns:p14="http://schemas.microsoft.com/office/powerpoint/2010/main" val="3606275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84EFA0-CFB0-4B84-A51B-0AA18CAF6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505" y="520505"/>
            <a:ext cx="8753498" cy="5753685"/>
          </a:xfrm>
        </p:spPr>
        <p:txBody>
          <a:bodyPr>
            <a:noAutofit/>
          </a:bodyPr>
          <a:lstStyle/>
          <a:p>
            <a:r>
              <a:rPr lang="ru-RU" sz="1600" dirty="0"/>
              <a:t>Многодетные семьи — это особый мир, непохожий на мир семьи, воспитывающей одного-двух детей. Вокруг многодетных матерей и их детей возникала и возникает до сих пор зона социального неодобрения, и даже отторжения. На женщину сваливается огромное количество бытовых и психологических сложностей. Психологи советуют не растворяться в детях, заботиться прежде всего о себе. На практике сделать это не просто, потому что дети требуют почти постоянного внимания, и свободное время уходит на быт и....,неправильный отдых.</a:t>
            </a:r>
            <a:br>
              <a:rPr lang="ru-RU" sz="1600" dirty="0"/>
            </a:br>
            <a:r>
              <a:rPr lang="ru-RU" sz="1600" dirty="0"/>
              <a:t>До сих пор считалось , что у мам все хорошо. Опыт показывает, что возможность рассказать о своих проблемах, получить поддержку женщине-матери порой нужно не меньше, чем потенциальному суицидальному подростку. Культура поддержки мам у нас только начинает формироваться, кроме того, многие мамы стесняются признаваться в своих переживаниях подругам и домашним, боясь предстать "плохой мамой". Переживание, особенно такие как "Усталость ", или связанные с отсутствием времени на себя, часто обесценивают, особенно поколение бабушек. А ведь усталость - понятие многослойное, за ней стоит, когда начинаешь разбираться, множество причин: непонимание, неуважение, одиночество, эмоциональное насилие под видом помощи, требование быть "на уровне и т.д.</a:t>
            </a:r>
            <a:br>
              <a:rPr lang="ru-RU" sz="1600" dirty="0"/>
            </a:br>
            <a:r>
              <a:rPr lang="ru-RU" sz="1600" dirty="0"/>
              <a:t>Нередко о многодетной семье и детях говорится в негативном плане: это сплошные проблемы, трудности и неприятности. По наблюдениям психологов и социологов, стереотип многодетной семьи начал меняться всего лишь несколько лет назад. Многодетность становится модной в материально благополучной среде. А это значит, что у многодетных семей есть будущее. При этом статус многодетной семьи нуждается в социальном признании общества, моральной поддержке и поощрении.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DE5D945-63A8-4045-B0DA-11F9AD15FA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8043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A77E22-7F38-4228-A720-CD40A7B7B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Именно поэтому более 200 многодетных мам, членов КРООПС «</a:t>
            </a:r>
            <a:r>
              <a:rPr lang="ru-RU" dirty="0" err="1"/>
              <a:t>Многодетство</a:t>
            </a:r>
            <a:r>
              <a:rPr lang="ru-RU" dirty="0"/>
              <a:t>» нуждаются в психологической помощи и поддержке.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526048-E0B1-42DA-A3D2-155804BF0F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0916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C788AB-B7B9-4D4C-937E-C2B3105E2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498603"/>
            <a:ext cx="3725854" cy="258444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/>
              <a:t>«Вы заботитесь о детях, мы заботимся о вас, ведь хорошие мамы делают хорошим этот мир»</a:t>
            </a:r>
            <a:br>
              <a:rPr lang="ru-RU" sz="2800" b="1" dirty="0"/>
            </a:br>
            <a:r>
              <a:rPr lang="ru-RU" sz="2800" b="1" dirty="0"/>
              <a:t> </a:t>
            </a:r>
            <a:br>
              <a:rPr lang="ru-RU" sz="2800" b="1" dirty="0"/>
            </a:br>
            <a:r>
              <a:rPr lang="ru-RU" sz="2800" b="1" dirty="0"/>
              <a:t>КРООПС «</a:t>
            </a:r>
            <a:r>
              <a:rPr lang="ru-RU" sz="2800" b="1" dirty="0" err="1"/>
              <a:t>Многодетство</a:t>
            </a:r>
            <a:r>
              <a:rPr lang="ru-RU" sz="2800" b="1" dirty="0"/>
              <a:t>»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A9CEEC6D-310B-4F7B-AD59-C3201CC9A4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913" y="756811"/>
            <a:ext cx="4973930" cy="5557463"/>
          </a:xfrm>
        </p:spPr>
      </p:pic>
      <p:sp>
        <p:nvSpPr>
          <p:cNvPr id="4" name="Текст 3">
            <a:extLst>
              <a:ext uri="{FF2B5EF4-FFF2-40B4-BE49-F238E27FC236}">
                <a16:creationId xmlns:a16="http://schemas.microsoft.com/office/drawing/2014/main" id="{97048CAB-F781-4618-B9E5-9CF8FA43887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endParaRPr lang="ru-RU" dirty="0"/>
          </a:p>
          <a:p>
            <a:pPr algn="ctr"/>
            <a:endParaRPr lang="ru-RU" dirty="0"/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072722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1113</TotalTime>
  <Words>370</Words>
  <Application>Microsoft Office PowerPoint</Application>
  <PresentationFormat>Широкоэкранный</PresentationFormat>
  <Paragraphs>9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Trebuchet MS</vt:lpstr>
      <vt:lpstr>Wingdings 3</vt:lpstr>
      <vt:lpstr>Аспект</vt:lpstr>
      <vt:lpstr>Клуб « Ты не одна!»</vt:lpstr>
      <vt:lpstr>Клуб Ты не одна – это место силы для каждой многодетной мамы </vt:lpstr>
      <vt:lpstr>Многодетные семьи — это особый мир, непохожий на мир семьи, воспитывающей одного-двух детей. Вокруг многодетных матерей и их детей возникала и возникает до сих пор зона социального неодобрения, и даже отторжения. На женщину сваливается огромное количество бытовых и психологических сложностей. Психологи советуют не растворяться в детях, заботиться прежде всего о себе. На практике сделать это не просто, потому что дети требуют почти постоянного внимания, и свободное время уходит на быт и....,неправильный отдых. До сих пор считалось , что у мам все хорошо. Опыт показывает, что возможность рассказать о своих проблемах, получить поддержку женщине-матери порой нужно не меньше, чем потенциальному суицидальному подростку. Культура поддержки мам у нас только начинает формироваться, кроме того, многие мамы стесняются признаваться в своих переживаниях подругам и домашним, боясь предстать "плохой мамой". Переживание, особенно такие как "Усталость ", или связанные с отсутствием времени на себя, часто обесценивают, особенно поколение бабушек. А ведь усталость - понятие многослойное, за ней стоит, когда начинаешь разбираться, множество причин: непонимание, неуважение, одиночество, эмоциональное насилие под видом помощи, требование быть "на уровне и т.д. Нередко о многодетной семье и детях говорится в негативном плане: это сплошные проблемы, трудности и неприятности. По наблюдениям психологов и социологов, стереотип многодетной семьи начал меняться всего лишь несколько лет назад. Многодетность становится модной в материально благополучной среде. А это значит, что у многодетных семей есть будущее. При этом статус многодетной семьи нуждается в социальном признании общества, моральной поддержке и поощрении.</vt:lpstr>
      <vt:lpstr>Именно поэтому более 200 многодетных мам, членов КРООПС «Многодетство» нуждаются в психологической помощи и поддержке.</vt:lpstr>
      <vt:lpstr>«Вы заботитесь о детях, мы заботимся о вас, ведь хорошие мамы делают хорошим этот мир»   КРООПС «Многодетство»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Клуб « Ты не одна!»</dc:title>
  <dc:creator>User</dc:creator>
  <cp:lastModifiedBy>User</cp:lastModifiedBy>
  <cp:revision>2</cp:revision>
  <dcterms:created xsi:type="dcterms:W3CDTF">2022-04-25T11:29:37Z</dcterms:created>
  <dcterms:modified xsi:type="dcterms:W3CDTF">2022-04-26T06:03:33Z</dcterms:modified>
</cp:coreProperties>
</file>